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Source Han Sans KR Bold" panose="020B0600000101010101" charset="-127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" panose="020B0600000101010101" charset="0"/>
      <p:regular r:id="rId18"/>
    </p:embeddedFont>
    <p:embeddedFont>
      <p:font typeface="Inter Bold" panose="020B0600000101010101" charset="0"/>
      <p:regular r:id="rId19"/>
    </p:embeddedFont>
    <p:embeddedFont>
      <p:font typeface="Source Han Sans KR Medium" panose="020B0600000101010101" charset="-127"/>
      <p:regular r:id="rId20"/>
    </p:embeddedFont>
    <p:embeddedFont>
      <p:font typeface="Inter Semi-Bold" panose="020B0600000101010101" charset="0"/>
      <p:regular r:id="rId21"/>
    </p:embeddedFont>
    <p:embeddedFont>
      <p:font typeface="Source Han Sans KR" panose="020B0600000101010101" charset="-127"/>
      <p:regular r:id="rId22"/>
    </p:embeddedFont>
    <p:embeddedFont>
      <p:font typeface="Inter Light" panose="020B0600000101010101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114" y="5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jpeg>
</file>

<file path=ppt/media/image10.svg>
</file>

<file path=ppt/media/image12.svg>
</file>

<file path=ppt/media/image14.svg>
</file>

<file path=ppt/media/image2.png>
</file>

<file path=ppt/media/image3.jpe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0.svg"/><Relationship Id="rId4" Type="http://schemas.openxmlformats.org/officeDocument/2006/relationships/image" Target="../media/image7.png"/><Relationship Id="rId9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712436" y="816258"/>
            <a:ext cx="2884832" cy="737968"/>
            <a:chOff x="0" y="0"/>
            <a:chExt cx="759791" cy="194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981200" y="3860188"/>
            <a:ext cx="14325600" cy="1872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ko-KR" altLang="en-US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디지털 도서관 프로그램</a:t>
            </a:r>
            <a:endParaRPr lang="en-US" sz="1046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7887555"/>
            <a:ext cx="1363135" cy="367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CONTACT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59902" y="978578"/>
            <a:ext cx="2589898" cy="3296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sz="2002" b="1" dirty="0" smtClean="0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JAVA PROJECT</a:t>
            </a:r>
            <a:endParaRPr lang="en-US" sz="2002" b="1" dirty="0">
              <a:solidFill>
                <a:srgbClr val="EBEEF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8455327"/>
            <a:ext cx="2324100" cy="3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010-8740-5966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8892596"/>
            <a:ext cx="3219376" cy="343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98</a:t>
            </a:r>
            <a:r>
              <a:rPr 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jiyong@gmail.com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253795" y="5828007"/>
            <a:ext cx="5780410" cy="3843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시</a:t>
            </a:r>
            <a:r>
              <a:rPr lang="en-US" altLang="ko-KR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·</a:t>
            </a: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공간 제약 없이</a:t>
            </a: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온라인으로 운영되는 도서관</a:t>
            </a:r>
            <a:endParaRPr lang="en-US" sz="23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62025"/>
            <a:ext cx="229939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EDUCATION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08920" y="4331287"/>
            <a:ext cx="6700023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Lorem ipsum dolor sit amet, consectetur adipiscing elit. Fusce mattis, lorem in venenatis porttitor nibh urna vestibulum tortor, ac placerat.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08920" y="8108488"/>
            <a:ext cx="6709548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Lorem ipsum dolor sit amet, consectetur adipiscing elit. Fusce mattis, lorem in venenatis porttitor nibh urna vestibulum tortor, ac placerat.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13393" y="8108488"/>
            <a:ext cx="6709548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Lorem ipsum dolor sit amet, consectetur adipiscing elit. Fusce mattis, lorem in venenatis porttitor nibh urna vestibulum tortor, ac placerat.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382605"/>
            <a:ext cx="2917180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2041년 5월 - 2044년 5월</a:t>
            </a:r>
          </a:p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경영학 학사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39527" y="7560609"/>
            <a:ext cx="2469579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Numbers Program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7560609"/>
            <a:ext cx="2366739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Analysis Program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106202" y="2392005"/>
            <a:ext cx="3086100" cy="565499"/>
            <a:chOff x="0" y="0"/>
            <a:chExt cx="4114800" cy="753999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537021" y="137816"/>
              <a:ext cx="3040757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라라나 대학교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06202" y="6566484"/>
            <a:ext cx="3086100" cy="565499"/>
            <a:chOff x="0" y="0"/>
            <a:chExt cx="4114800" cy="753999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537021" y="137816"/>
              <a:ext cx="3040757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자격증 01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144000" y="6566484"/>
            <a:ext cx="3086100" cy="565499"/>
            <a:chOff x="0" y="0"/>
            <a:chExt cx="4114800" cy="753999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537021" y="137816"/>
              <a:ext cx="3040757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자격증 02</a:t>
              </a:r>
            </a:p>
          </p:txBody>
        </p:sp>
      </p:grpSp>
      <p:sp>
        <p:nvSpPr>
          <p:cNvPr id="24" name="AutoShape 24"/>
          <p:cNvSpPr/>
          <p:nvPr/>
        </p:nvSpPr>
        <p:spPr>
          <a:xfrm>
            <a:off x="827427" y="5851936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0142" y="7258201"/>
            <a:ext cx="1363135" cy="367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CONTACT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20142" y="7825973"/>
            <a:ext cx="1994892" cy="36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>
                <a:solidFill>
                  <a:srgbClr val="EBEEF0"/>
                </a:solidFill>
                <a:latin typeface="Inter Light"/>
                <a:ea typeface="Inter Light"/>
                <a:cs typeface="Inter Light"/>
                <a:sym typeface="Inter Light"/>
              </a:rPr>
              <a:t>+123-456-7890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0142" y="8263243"/>
            <a:ext cx="3219376" cy="36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>
                <a:solidFill>
                  <a:srgbClr val="EBEEF0"/>
                </a:solidFill>
                <a:latin typeface="Inter Light"/>
                <a:ea typeface="Inter Light"/>
                <a:cs typeface="Inter Light"/>
                <a:sym typeface="Inter Light"/>
              </a:rPr>
              <a:t>hello@reallygreatsite.com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20142" y="5174208"/>
            <a:ext cx="5756400" cy="1274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81"/>
              </a:lnSpc>
              <a:spcBef>
                <a:spcPct val="0"/>
              </a:spcBef>
            </a:pPr>
            <a:r>
              <a:rPr lang="en-US" sz="7486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4712436" y="816258"/>
            <a:ext cx="2884832" cy="737968"/>
            <a:chOff x="0" y="0"/>
            <a:chExt cx="759791" cy="194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EBEEF0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5803952" y="988103"/>
            <a:ext cx="701799" cy="339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sz="2002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이수진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107482" y="2482220"/>
            <a:ext cx="701055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소개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107482" y="3443819"/>
            <a:ext cx="150882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경력 요약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257699" y="2482220"/>
            <a:ext cx="2970609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257699" y="3443819"/>
            <a:ext cx="3669209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CAREER SUMMARY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01185" y="2482220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443819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357262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1485744" y="4534219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V="1">
            <a:off x="1485744" y="5495819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flipV="1">
            <a:off x="1485744" y="6457418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flipV="1">
            <a:off x="1485744" y="7419018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701185" y="4405419"/>
            <a:ext cx="48064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367018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01185" y="6328618"/>
            <a:ext cx="469776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257699" y="4405419"/>
            <a:ext cx="2896493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PROJECTS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257699" y="5367018"/>
            <a:ext cx="3776067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ADDITIONAL SKILLS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257699" y="6328618"/>
            <a:ext cx="2299395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EDUCATION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107482" y="4405419"/>
            <a:ext cx="220980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주요 프로젝트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107482" y="5367018"/>
            <a:ext cx="150882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추가 역량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107482" y="6328618"/>
            <a:ext cx="701055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학력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00709" y="3676477"/>
            <a:ext cx="4687291" cy="6610523"/>
            <a:chOff x="0" y="0"/>
            <a:chExt cx="726184" cy="10241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184" cy="1024143"/>
            </a:xfrm>
            <a:custGeom>
              <a:avLst/>
              <a:gdLst/>
              <a:ahLst/>
              <a:cxnLst/>
              <a:rect l="l" t="t" r="r" b="b"/>
              <a:pathLst>
                <a:path w="726184" h="1024143">
                  <a:moveTo>
                    <a:pt x="0" y="0"/>
                  </a:moveTo>
                  <a:lnTo>
                    <a:pt x="726184" y="0"/>
                  </a:lnTo>
                  <a:lnTo>
                    <a:pt x="726184" y="1024143"/>
                  </a:lnTo>
                  <a:lnTo>
                    <a:pt x="0" y="1024143"/>
                  </a:lnTo>
                  <a:close/>
                </a:path>
              </a:pathLst>
            </a:custGeom>
            <a:blipFill>
              <a:blip r:embed="rId2"/>
              <a:stretch>
                <a:fillRect t="-3213" b="-321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7114657"/>
            <a:ext cx="2124593" cy="2124593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660552" y="7114657"/>
            <a:ext cx="2124593" cy="2124593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289969" y="7114657"/>
            <a:ext cx="2124593" cy="212459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962025"/>
            <a:ext cx="297060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INTRODUCTION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64281" y="7988041"/>
            <a:ext cx="125343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rPr>
              <a:t>MARKETER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920515" y="7988041"/>
            <a:ext cx="1604665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rPr>
              <a:t>DATA-DRIVEN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42939" y="7988041"/>
            <a:ext cx="101865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rPr>
              <a:t>PASSION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699" y="2633795"/>
            <a:ext cx="11221241" cy="4167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sz="18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파워포인트 시나리오 작성</a:t>
            </a:r>
            <a:endParaRPr lang="en-US" altLang="ko-KR" sz="18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sz="18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제목</a:t>
            </a:r>
            <a:endParaRPr lang="en-US" altLang="ko-KR" sz="18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목차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프로그램 소개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요구사항 정의서 및 분석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타임라인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유스케이스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E-R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 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,E-R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다이어그램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class Diagram, </a:t>
            </a:r>
            <a:r>
              <a:rPr lang="en-US" altLang="ko-KR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usecase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주요기능 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–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내 프로젝트에서 제공하는 서비스  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(Flow chart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내가 </a:t>
            </a:r>
            <a:r>
              <a:rPr lang="ko-KR" altLang="en-US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어필하고싶은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기술 스택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altLang="ko-KR" sz="18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54854" y="3325515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1028700" y="962025"/>
            <a:ext cx="366920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CAREER SUMMARY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630766" y="990600"/>
            <a:ext cx="10870847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2000" b="1" u="none" strike="noStrike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저는 5년 이상의 마케팅 경력을 통해 다채널 마케팅 캠페인 기획 및 실행, 데이터 분석, 소셜 미디어 관리 등 다양한 분야에서 탁월한 성과를 이뤄냈습니다.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183226" y="3042766"/>
            <a:ext cx="3086100" cy="565499"/>
            <a:chOff x="0" y="0"/>
            <a:chExt cx="4114800" cy="753999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537021" y="137816"/>
              <a:ext cx="3040757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ABC 마케팅 에이전시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381503" y="4079596"/>
            <a:ext cx="2199159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2050년 5월 - 현재</a:t>
            </a:r>
          </a:p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마케팅 선임 매니저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563738" y="5383748"/>
            <a:ext cx="5023991" cy="2029579"/>
            <a:chOff x="0" y="0"/>
            <a:chExt cx="6698655" cy="270610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623940"/>
              <a:ext cx="6698655" cy="20821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</a:t>
              </a: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다채널 마케팅 캠페인 기획 및 실행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고객 요구 분석을 통한 맞춤형 마케팅 전략 수립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SEO 및 콘텐츠 마케팅을 통한 웹사이트 트래픽 증대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소셜 미디어 플랫폼 관리 및 성과 분석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팀 내 협업을 통한 창의적 아이디어 개발 및 실행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207095" cy="405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en-US" sz="1800" b="1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주요 업무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563738" y="8086924"/>
            <a:ext cx="4897785" cy="1400929"/>
            <a:chOff x="0" y="0"/>
            <a:chExt cx="6530380" cy="1867905"/>
          </a:xfrm>
        </p:grpSpPr>
        <p:sp>
          <p:nvSpPr>
            <p:cNvPr id="15" name="TextBox 15"/>
            <p:cNvSpPr txBox="1"/>
            <p:nvPr/>
          </p:nvSpPr>
          <p:spPr>
            <a:xfrm>
              <a:off x="0" y="623940"/>
              <a:ext cx="6530380" cy="12439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주요 클라이언트의 웹사이트 방문자 수 150% 증가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소셜 미디어 팔로워 수 200% 증가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- 2021년 최고의 캠페인 상 수상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207095" cy="405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en-US" sz="1800" b="1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주요 성과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62025"/>
            <a:ext cx="366920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CAREER SUMMARY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333504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635785" y="3042766"/>
            <a:ext cx="3086100" cy="565499"/>
            <a:chOff x="0" y="0"/>
            <a:chExt cx="4114800" cy="753999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922734" y="137816"/>
              <a:ext cx="2269331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XYZ 코퍼레이션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453315" y="3042766"/>
            <a:ext cx="3086100" cy="565499"/>
            <a:chOff x="0" y="0"/>
            <a:chExt cx="4114800" cy="753999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1017736" y="137816"/>
              <a:ext cx="2079327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LMN 스타트업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067943" y="4079596"/>
            <a:ext cx="2917180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2045년 5월 - 2050년 5월</a:t>
            </a:r>
          </a:p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마케팅 코디네이터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885473" y="4079596"/>
            <a:ext cx="2917180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2044년 5월 - 2045년 5월</a:t>
            </a:r>
          </a:p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마케팅 인턴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272468" y="5383748"/>
            <a:ext cx="3132758" cy="2029579"/>
            <a:chOff x="0" y="0"/>
            <a:chExt cx="4177010" cy="2706105"/>
          </a:xfrm>
        </p:grpSpPr>
        <p:sp>
          <p:nvSpPr>
            <p:cNvPr id="17" name="TextBox 17"/>
            <p:cNvSpPr txBox="1"/>
            <p:nvPr/>
          </p:nvSpPr>
          <p:spPr>
            <a:xfrm>
              <a:off x="0" y="623940"/>
              <a:ext cx="4177010" cy="20821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디지털 마케팅 캠페인 지원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이메일 마케팅 및 뉴스레터 작성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시장 조사 및 경쟁 분석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마케팅 자료 및 보고서 작성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이벤트 기획 및 실행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1207095" cy="405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en-US" sz="1800" b="1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주요 업무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086706" y="5383748"/>
            <a:ext cx="3196754" cy="2029579"/>
            <a:chOff x="0" y="0"/>
            <a:chExt cx="4262338" cy="2706105"/>
          </a:xfrm>
        </p:grpSpPr>
        <p:sp>
          <p:nvSpPr>
            <p:cNvPr id="20" name="TextBox 20"/>
            <p:cNvSpPr txBox="1"/>
            <p:nvPr/>
          </p:nvSpPr>
          <p:spPr>
            <a:xfrm>
              <a:off x="0" y="623940"/>
              <a:ext cx="4262338" cy="20821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소셜 미디어 콘텐츠 작성 및 게시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시장 조사 지원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시장 조사 및 경쟁 분석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브랜드 홍보 자료 디자인 및 배포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마케팅 팀 지원 업무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1207095" cy="405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en-US" sz="1800" b="1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주요 업무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2272468" y="8086924"/>
            <a:ext cx="5382667" cy="1400929"/>
            <a:chOff x="0" y="0"/>
            <a:chExt cx="7176889" cy="1867905"/>
          </a:xfrm>
        </p:grpSpPr>
        <p:sp>
          <p:nvSpPr>
            <p:cNvPr id="23" name="TextBox 23"/>
            <p:cNvSpPr txBox="1"/>
            <p:nvPr/>
          </p:nvSpPr>
          <p:spPr>
            <a:xfrm>
              <a:off x="0" y="623940"/>
              <a:ext cx="7176889" cy="12439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주요 제품 출시 캠페인 성공적으로 실행, 매출 30% 증가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새로운 CRM 시스템 도입 및 고객 데이터베이스 최적화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연례 마케팅 이벤트 참가자 수 50% 증가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1207095" cy="405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en-US" sz="1800" b="1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주요 성과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0086706" y="8086924"/>
            <a:ext cx="4561954" cy="1400929"/>
            <a:chOff x="0" y="0"/>
            <a:chExt cx="6082605" cy="1867905"/>
          </a:xfrm>
        </p:grpSpPr>
        <p:sp>
          <p:nvSpPr>
            <p:cNvPr id="26" name="TextBox 26"/>
            <p:cNvSpPr txBox="1"/>
            <p:nvPr/>
          </p:nvSpPr>
          <p:spPr>
            <a:xfrm>
              <a:off x="0" y="623940"/>
              <a:ext cx="6082605" cy="12439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소셜 미디어 팔로워 수 1000명 증가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브랜드 인지도 조사에서 긍정적 평가 20% 상승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 strike="noStrike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다양한 마케팅 프로젝트 지원 및 성공적 완료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1207095" cy="405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en-US" sz="1800" b="1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주요 성과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68496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39088"/>
            <a:ext cx="7910835" cy="6419212"/>
            <a:chOff x="0" y="0"/>
            <a:chExt cx="1225595" cy="9945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5595" cy="994504"/>
            </a:xfrm>
            <a:custGeom>
              <a:avLst/>
              <a:gdLst/>
              <a:ahLst/>
              <a:cxnLst/>
              <a:rect l="l" t="t" r="r" b="b"/>
              <a:pathLst>
                <a:path w="1225595" h="994504">
                  <a:moveTo>
                    <a:pt x="0" y="0"/>
                  </a:moveTo>
                  <a:lnTo>
                    <a:pt x="1225595" y="0"/>
                  </a:lnTo>
                  <a:lnTo>
                    <a:pt x="1225595" y="994504"/>
                  </a:lnTo>
                  <a:lnTo>
                    <a:pt x="0" y="994504"/>
                  </a:lnTo>
                  <a:close/>
                </a:path>
              </a:pathLst>
            </a:custGeom>
            <a:blipFill>
              <a:blip r:embed="rId4"/>
              <a:stretch>
                <a:fillRect l="-10896" r="-10896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028700" y="962025"/>
            <a:ext cx="3427661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PROJECTS 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62749" y="1616980"/>
            <a:ext cx="479725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ABC 마케팅 에이전시 - Green Earth 캠페인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80910" y="3773499"/>
            <a:ext cx="6730975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캠페인 전략 수립 및 실행 계획 작성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미디어, 이메일 마케팅, 콘텐츠 마케팅을 통한 다채널 캠페인 진행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인플루언서 협업 및 이벤트 기획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80910" y="3269825"/>
            <a:ext cx="905321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진행 과정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80910" y="5950397"/>
            <a:ext cx="4561954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웹사이트 방문자 수 150% 증가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캠페인 기간 동안 매출 35% 증가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브랜드 인지도 조사에서 긍정적 평가 40% 상승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80910" y="5446724"/>
            <a:ext cx="420663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성과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604239" y="7687033"/>
            <a:ext cx="238442" cy="23844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922966" y="7687033"/>
            <a:ext cx="238442" cy="23844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780910" y="8128000"/>
            <a:ext cx="5361831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전체 캠페인 전략 기획 및 관리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콘텐츠 제작 및 게시, 팔로워 수 200% 증가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캠페인 전반의 데이터 분석 및 성과 보고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780910" y="7624326"/>
            <a:ext cx="630957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기여도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241693" y="7687033"/>
            <a:ext cx="238442" cy="238442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560420" y="7687033"/>
            <a:ext cx="238442" cy="238442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879146" y="7687033"/>
            <a:ext cx="238442" cy="238442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68496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525889" y="1028700"/>
            <a:ext cx="9733411" cy="8229600"/>
            <a:chOff x="0" y="0"/>
            <a:chExt cx="1507960" cy="127498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07960" cy="1274980"/>
            </a:xfrm>
            <a:custGeom>
              <a:avLst/>
              <a:gdLst/>
              <a:ahLst/>
              <a:cxnLst/>
              <a:rect l="l" t="t" r="r" b="b"/>
              <a:pathLst>
                <a:path w="1507960" h="1274980">
                  <a:moveTo>
                    <a:pt x="0" y="0"/>
                  </a:moveTo>
                  <a:lnTo>
                    <a:pt x="1507960" y="0"/>
                  </a:lnTo>
                  <a:lnTo>
                    <a:pt x="1507960" y="1274980"/>
                  </a:lnTo>
                  <a:lnTo>
                    <a:pt x="0" y="1274980"/>
                  </a:lnTo>
                  <a:close/>
                </a:path>
              </a:pathLst>
            </a:custGeom>
            <a:blipFill>
              <a:blip r:embed="rId4"/>
              <a:stretch>
                <a:fillRect l="-13452" r="-13452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028700" y="3572769"/>
            <a:ext cx="458666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시장 조사 및 타겟 고객 분석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광고 캠페인 기획 및 실행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제품 리뷰 이벤트 및 사용자 생성 콘텐츠 활성화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069096"/>
            <a:ext cx="905321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진행 과정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5749668"/>
            <a:ext cx="2666628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출시 첫 달 매출 30% 증가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사용자 리뷰 수 150% 증가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브랜드 인지도 20% 상승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245994"/>
            <a:ext cx="420663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성과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7926567"/>
            <a:ext cx="4203055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전체 캠페인 전략 기획 및 관리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온라인 광고 캠페인 관리, 전환율 25% 증가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사용자 생성 콘텐츠 캠페인 기획 및 관리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962025"/>
            <a:ext cx="348704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PROJECTS 02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62749" y="1616980"/>
            <a:ext cx="371631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XYZ 코퍼레이션 - 제품 출시 캠페인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852029" y="7485600"/>
            <a:ext cx="238442" cy="238442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170756" y="7485600"/>
            <a:ext cx="238442" cy="238442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028700" y="7422893"/>
            <a:ext cx="630957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기여도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2489483" y="7485600"/>
            <a:ext cx="238442" cy="238442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2808210" y="7485600"/>
            <a:ext cx="238442" cy="238442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3126936" y="7485600"/>
            <a:ext cx="238442" cy="238442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68496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39088"/>
            <a:ext cx="7910835" cy="6419212"/>
            <a:chOff x="0" y="0"/>
            <a:chExt cx="1225595" cy="994504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1225595" cy="994504"/>
            </a:xfrm>
            <a:custGeom>
              <a:avLst/>
              <a:gdLst/>
              <a:ahLst/>
              <a:cxnLst/>
              <a:rect l="l" t="t" r="r" b="b"/>
              <a:pathLst>
                <a:path w="1225595" h="994504">
                  <a:moveTo>
                    <a:pt x="1225595" y="0"/>
                  </a:moveTo>
                  <a:lnTo>
                    <a:pt x="0" y="0"/>
                  </a:lnTo>
                  <a:lnTo>
                    <a:pt x="0" y="994504"/>
                  </a:lnTo>
                  <a:lnTo>
                    <a:pt x="1225595" y="994504"/>
                  </a:lnTo>
                  <a:close/>
                </a:path>
              </a:pathLst>
            </a:custGeom>
            <a:blipFill>
              <a:blip r:embed="rId4"/>
              <a:stretch>
                <a:fillRect t="-32157" b="-32157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9780910" y="7922289"/>
            <a:ext cx="5488707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콘텐츠 제작 및 게시, 팔로워 수 1000명 증가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이벤트 및 캠페인 기획, 참여율 50% 증가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브랜드 인지도 조사 및 데이터 분석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62025"/>
            <a:ext cx="349827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PROJECTS 03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62749" y="1616980"/>
            <a:ext cx="481332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LMN 스타트업 - 소셜 미디어 활성화 프로젝트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80910" y="3577047"/>
            <a:ext cx="3827711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콘텐츠 전략 수립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팔로워와의 적극적인 소통 및 참여 유도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월간 캠페인 및 이벤트 기획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80910" y="3073374"/>
            <a:ext cx="905321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진행 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80910" y="5749668"/>
            <a:ext cx="4561954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팔로워 수 150% 증가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브랜드 인지도 조사에서 긍정적 평가 20% 상승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고객 참여도 및 만족도 30% 증가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80910" y="5245994"/>
            <a:ext cx="420663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성과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604239" y="7481322"/>
            <a:ext cx="238442" cy="238442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22966" y="7481322"/>
            <a:ext cx="238442" cy="238442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780910" y="7418615"/>
            <a:ext cx="630957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기여도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241693" y="7481322"/>
            <a:ext cx="238442" cy="238442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560420" y="7481322"/>
            <a:ext cx="238442" cy="238442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879146" y="7481322"/>
            <a:ext cx="238442" cy="238442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14001" y="4254292"/>
            <a:ext cx="1400929" cy="1400929"/>
          </a:xfrm>
          <a:custGeom>
            <a:avLst/>
            <a:gdLst/>
            <a:ahLst/>
            <a:cxnLst/>
            <a:rect l="l" t="t" r="r" b="b"/>
            <a:pathLst>
              <a:path w="1400929" h="1400929">
                <a:moveTo>
                  <a:pt x="0" y="0"/>
                </a:moveTo>
                <a:lnTo>
                  <a:pt x="1400929" y="0"/>
                </a:lnTo>
                <a:lnTo>
                  <a:pt x="1400929" y="1400928"/>
                </a:lnTo>
                <a:lnTo>
                  <a:pt x="0" y="1400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91270" y="7425771"/>
            <a:ext cx="1646390" cy="1400929"/>
          </a:xfrm>
          <a:custGeom>
            <a:avLst/>
            <a:gdLst/>
            <a:ahLst/>
            <a:cxnLst/>
            <a:rect l="l" t="t" r="r" b="b"/>
            <a:pathLst>
              <a:path w="1646390" h="1400929">
                <a:moveTo>
                  <a:pt x="0" y="0"/>
                </a:moveTo>
                <a:lnTo>
                  <a:pt x="1646391" y="0"/>
                </a:lnTo>
                <a:lnTo>
                  <a:pt x="1646391" y="1400929"/>
                </a:lnTo>
                <a:lnTo>
                  <a:pt x="0" y="1400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427427" y="4254292"/>
            <a:ext cx="1575687" cy="1400929"/>
          </a:xfrm>
          <a:custGeom>
            <a:avLst/>
            <a:gdLst/>
            <a:ahLst/>
            <a:cxnLst/>
            <a:rect l="l" t="t" r="r" b="b"/>
            <a:pathLst>
              <a:path w="1575687" h="1400929">
                <a:moveTo>
                  <a:pt x="0" y="0"/>
                </a:moveTo>
                <a:lnTo>
                  <a:pt x="1575687" y="0"/>
                </a:lnTo>
                <a:lnTo>
                  <a:pt x="1575687" y="1400928"/>
                </a:lnTo>
                <a:lnTo>
                  <a:pt x="0" y="14009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649076" y="7425771"/>
            <a:ext cx="1132389" cy="1400929"/>
          </a:xfrm>
          <a:custGeom>
            <a:avLst/>
            <a:gdLst/>
            <a:ahLst/>
            <a:cxnLst/>
            <a:rect l="l" t="t" r="r" b="b"/>
            <a:pathLst>
              <a:path w="1132389" h="1400929">
                <a:moveTo>
                  <a:pt x="0" y="0"/>
                </a:moveTo>
                <a:lnTo>
                  <a:pt x="1132388" y="0"/>
                </a:lnTo>
                <a:lnTo>
                  <a:pt x="1132388" y="1400929"/>
                </a:lnTo>
                <a:lnTo>
                  <a:pt x="0" y="14009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827427" y="2830304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28700" y="962025"/>
            <a:ext cx="3776067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ADDITIONAL SKILLS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84886" y="4710340"/>
            <a:ext cx="3407122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SEO 및 SEM 전략 수립 및 실행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관리 및 콘텐츠 제작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이메일 마케팅 캠페인 기획 및 실행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84886" y="4206667"/>
            <a:ext cx="132591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디지털 마케팅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57776" y="4710340"/>
            <a:ext cx="355342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다양한 형식의 콘텐츠 제작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브랜드 일관성을 유지한 콘텐츠 기획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콘텐츠 마케팅 전략 수립 및 실행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157776" y="4206667"/>
            <a:ext cx="1115616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콘텐츠 제작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84886" y="7881820"/>
            <a:ext cx="3196754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데이터 툴을 활용한 데이터 분석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고객 행동 분석 및 인사이트 도출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데이터 기반 마케팅 전략 수립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84886" y="7378146"/>
            <a:ext cx="1115616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디지털 분석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157776" y="7881820"/>
            <a:ext cx="3196754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마케팅 캠페인 기획 및 실행 관리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팀 내 협업 및 커뮤니케이션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예산 관리 및 성과 분석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157776" y="7378146"/>
            <a:ext cx="132591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관리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793</Words>
  <Application>Microsoft Office PowerPoint</Application>
  <PresentationFormat>사용자 지정</PresentationFormat>
  <Paragraphs>153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Source Han Sans KR Bold</vt:lpstr>
      <vt:lpstr>Calibri</vt:lpstr>
      <vt:lpstr>Inter</vt:lpstr>
      <vt:lpstr>Inter Bold</vt:lpstr>
      <vt:lpstr>Source Han Sans KR Medium</vt:lpstr>
      <vt:lpstr>Inter Semi-Bold</vt:lpstr>
      <vt:lpstr>Source Han Sans KR</vt:lpstr>
      <vt:lpstr>Inter Light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dc:creator>16</dc:creator>
  <cp:lastModifiedBy>16</cp:lastModifiedBy>
  <cp:revision>9</cp:revision>
  <dcterms:created xsi:type="dcterms:W3CDTF">2006-08-16T00:00:00Z</dcterms:created>
  <dcterms:modified xsi:type="dcterms:W3CDTF">2024-10-23T08:32:39Z</dcterms:modified>
  <dc:identifier>DAGUWZ_-5tM</dc:identifier>
</cp:coreProperties>
</file>

<file path=docProps/thumbnail.jpeg>
</file>